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84" r:id="rId5"/>
    <p:sldId id="285" r:id="rId6"/>
    <p:sldId id="288" r:id="rId7"/>
    <p:sldId id="289" r:id="rId8"/>
    <p:sldId id="287" r:id="rId9"/>
    <p:sldId id="29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объёмной аппликации Лилия из бумаги.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AutoShape 2" descr="Как сделать объёмную аппликацию Лилия из бума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2" name="AutoShape 14" descr="https://azbukivedia.ru/wa-data/public/shop/products/10/webp/data/public/photos/20/81/8120/8120.97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7" name="Picture 19" descr="C:\Users\Admin\Desktop\foto-14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643050"/>
            <a:ext cx="2928958" cy="2000264"/>
          </a:xfrm>
          <a:prstGeom prst="rect">
            <a:avLst/>
          </a:prstGeom>
          <a:noFill/>
        </p:spPr>
      </p:pic>
      <p:pic>
        <p:nvPicPr>
          <p:cNvPr id="17428" name="Picture 20" descr="C:\Users\Admin\Desktop\foto-2-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714752"/>
            <a:ext cx="2928958" cy="213074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4214810" y="2143116"/>
            <a:ext cx="50720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Для того, чтобы сделать цветы Лилии из бумаги своими руками, вам потребуется: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цветная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бумага белого и оранжевого цвета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ножницы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клей ПВА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фломастеры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зеленого, красного и желтого цвета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C:\Users\Admin\Desktop\foto-3-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7" y="1785926"/>
            <a:ext cx="4214843" cy="314327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857752" y="2071678"/>
            <a:ext cx="40005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/>
              <a:t>Вырежьте из бумаги оранжевого цвета восемь заготовок в форме листочка. </a:t>
            </a:r>
            <a:endParaRPr lang="ru-RU" sz="2000" dirty="0" smtClean="0"/>
          </a:p>
          <a:p>
            <a:pPr indent="457200" algn="just"/>
            <a:r>
              <a:rPr lang="ru-RU" sz="2000" dirty="0" smtClean="0"/>
              <a:t>Они </a:t>
            </a:r>
            <a:r>
              <a:rPr lang="ru-RU" sz="2000" dirty="0" smtClean="0"/>
              <a:t>нужны для создания цветка и закрытых бутонов.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1" name="Picture 1" descr="C:\Users\Admin\Desktop\foto-4-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4000528" cy="31432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86314" y="2000240"/>
            <a:ext cx="43576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фона аппликации возьмите листок белого цвета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 можете выбрать другой фон, который будет сочетаться с вашей аппликацией.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сформировать основания цветка, начинаем клеить лепестки.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C:\Users\Admin\Desktop\foto-5-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428736"/>
            <a:ext cx="2857520" cy="2000264"/>
          </a:xfrm>
          <a:prstGeom prst="rect">
            <a:avLst/>
          </a:prstGeom>
          <a:noFill/>
        </p:spPr>
      </p:pic>
      <p:pic>
        <p:nvPicPr>
          <p:cNvPr id="14338" name="Picture 2" descr="C:\Users\Admin\Desktop\foto-6-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429000"/>
            <a:ext cx="2770190" cy="20002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000496" y="1714489"/>
            <a:ext cx="39290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кругу клеем все – 6 лепестков для нашей лилии.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00562" y="3429000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Оформляем лепестки с помощью красного фломастера.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 descr="C:\Users\Admin\Desktop\foto-7-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28736"/>
            <a:ext cx="3143272" cy="2071702"/>
          </a:xfrm>
          <a:prstGeom prst="rect">
            <a:avLst/>
          </a:prstGeom>
          <a:noFill/>
        </p:spPr>
      </p:pic>
      <p:pic>
        <p:nvPicPr>
          <p:cNvPr id="13314" name="Picture 2" descr="C:\Users\Admin\Desktop\foto-8-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500438"/>
            <a:ext cx="3143272" cy="207170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86182" y="1785927"/>
            <a:ext cx="4786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Создаем поделки объем , сдвигаем лепестки и фиксируем их в конце клеем.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7686" y="3714752"/>
            <a:ext cx="42148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такой бутон у нас получился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56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89" name="Picture 1" descr="C:\Users\Admin\Desktop\foto-9-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2928958" cy="2000264"/>
          </a:xfrm>
          <a:prstGeom prst="rect">
            <a:avLst/>
          </a:prstGeom>
          <a:noFill/>
        </p:spPr>
      </p:pic>
      <p:pic>
        <p:nvPicPr>
          <p:cNvPr id="12290" name="Picture 2" descr="C:\Users\Admin\Desktop\foto-10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429000"/>
            <a:ext cx="2857520" cy="200026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00430" y="1714488"/>
            <a:ext cx="53578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создать тычинку, вырезаем из белой бумаги три тонких полоски, кончики закрашиваем фломастером желтого цвета.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0496" y="3429000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Собираем тычинку с помощью клея, как показано на картинке.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95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 descr="C:\Users\Admin\Desktop\foto-11-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4000528" cy="31432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86314" y="2285992"/>
            <a:ext cx="4357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Клеятся тычинки в центре цветка.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627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41" name="Picture 1" descr="C:\Users\Admin\Desktop\foto-12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2857520" cy="2000264"/>
          </a:xfrm>
          <a:prstGeom prst="rect">
            <a:avLst/>
          </a:prstGeom>
          <a:noFill/>
        </p:spPr>
      </p:pic>
      <p:pic>
        <p:nvPicPr>
          <p:cNvPr id="10242" name="Picture 2" descr="C:\Users\Admin\Desktop\foto-1-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429000"/>
            <a:ext cx="2857520" cy="203552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428992" y="1714488"/>
            <a:ext cx="51435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Остальные лепестки послужат закрытыми бутонами на нашей поделки из цветной бумаги.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1934" y="3643314"/>
            <a:ext cx="4786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белом основании вырисовываем стебель и листочки зеленым фломастером.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4857760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Объёмная аппликация готова!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440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191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Мастер-класс по изготовлению объёмной аппликации Лилия из бумаги.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Кружок декоративно-прикладного творчества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200</cp:revision>
  <dcterms:created xsi:type="dcterms:W3CDTF">2013-09-30T22:23:58Z</dcterms:created>
  <dcterms:modified xsi:type="dcterms:W3CDTF">2020-04-27T16:12:08Z</dcterms:modified>
</cp:coreProperties>
</file>